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53dbb9a6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53dbb9a6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53dbb9a63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53dbb9a6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b53dbb9a63_0_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b53dbb9a63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53dbb9a63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53dbb9a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53dbb9a63_1_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53dbb9a6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b53dbb9a63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b53dbb9a63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53dbb9a63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53dbb9a63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Gym workout monitoring method using webcam.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Nikola Tomažin 204454IV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Bruno Marović 204444IV</a:t>
            </a:r>
            <a:endParaRPr b="1"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79" name="Google Shape;79;p1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Idea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Gym workout monitoring method using a webcam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Capture user’s movements while doing an exercise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Analyze the correctness of an exercise performance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Display mistakes to the user interface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7" name="Google Shape;87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Subtasks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Detect the joints of the human body and generate a "skeleton"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Adapt the program to detect different exercises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Optimise the code so it could be run in real time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4253175" y="612325"/>
            <a:ext cx="4613400" cy="39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Joint and skeleton detection</a:t>
            </a:r>
            <a:endParaRPr sz="30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MPII Human Pose Dataset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Neck – 1, Right Shoulder – 2, Right Elbow – 3, Right Wrist – 4, Left Shoulder – 5, Left Elbow – 6, Left Wrist – 7, Right Hip – 8, Right Knee – 9, Right Ankle – 10, Left Hip – 11, Left Knee – 12, Left Ankle – 13, Chest – 14.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077" y="612325"/>
            <a:ext cx="2937074" cy="3934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000" y="854100"/>
            <a:ext cx="3398375" cy="369242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4253175" y="612325"/>
            <a:ext cx="4613400" cy="39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Detection of different exercises</a:t>
            </a:r>
            <a:endParaRPr b="1" sz="30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Squatting Exercise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Monitoring: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user went low enough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knees aren’t close 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feet are distant 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6375" y="854100"/>
            <a:ext cx="3459625" cy="369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6050"/>
            <a:ext cx="4275549" cy="401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8" y="566063"/>
            <a:ext cx="4560423" cy="4011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4253175" y="612325"/>
            <a:ext cx="4613400" cy="393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Detection of different exercises</a:t>
            </a:r>
            <a:endParaRPr b="1" sz="30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Biceps </a:t>
            </a:r>
            <a:r>
              <a:rPr lang="en" sz="1800">
                <a:solidFill>
                  <a:srgbClr val="000000"/>
                </a:solidFill>
              </a:rPr>
              <a:t>Exercise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Monitoring: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</a:t>
            </a:r>
            <a:r>
              <a:rPr lang="en" sz="1800">
                <a:solidFill>
                  <a:srgbClr val="000000"/>
                </a:solidFill>
              </a:rPr>
              <a:t>ach arm </a:t>
            </a:r>
            <a:r>
              <a:rPr lang="en" sz="1800">
                <a:solidFill>
                  <a:srgbClr val="000000"/>
                </a:solidFill>
              </a:rPr>
              <a:t>separately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950" y="466900"/>
            <a:ext cx="3948375" cy="4056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950" y="466888"/>
            <a:ext cx="3948376" cy="405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1" name="Google Shape;121;p2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2855550" y="687400"/>
            <a:ext cx="3432900" cy="110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Code optimization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20"/>
          <p:cNvSpPr txBox="1"/>
          <p:nvPr>
            <p:ph idx="4294967295" type="body"/>
          </p:nvPr>
        </p:nvSpPr>
        <p:spPr>
          <a:xfrm>
            <a:off x="2855550" y="1791050"/>
            <a:ext cx="3432900" cy="29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GPU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Lower number of frames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Region of interest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Not able to do it in real-time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Workaround: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◆"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Taking a video then processing it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◆"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Asynchronous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9" name="Google Shape;129;p2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1"/>
          <p:cNvSpPr txBox="1"/>
          <p:nvPr/>
        </p:nvSpPr>
        <p:spPr>
          <a:xfrm>
            <a:off x="2855550" y="687400"/>
            <a:ext cx="3432900" cy="7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Future work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21"/>
          <p:cNvSpPr txBox="1"/>
          <p:nvPr>
            <p:ph idx="4294967295" type="body"/>
          </p:nvPr>
        </p:nvSpPr>
        <p:spPr>
          <a:xfrm>
            <a:off x="2855550" y="1393000"/>
            <a:ext cx="3432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More optimized model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More computational power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More exercises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Not able to do it in real-time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Workaround: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◆"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Taking a video then processing it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◆"/>
            </a:pPr>
            <a:r>
              <a:rPr b="1" lang="en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Asynchronous</a:t>
            </a:r>
            <a:endParaRPr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